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5340D-07F1-4D9E-8468-6E4D96C5BA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 </a:t>
            </a:r>
            <a:r>
              <a:rPr lang="en-US" dirty="0" err="1"/>
              <a:t>PyGame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9EE688-D6E4-4ABC-B909-2AC7E369C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Бедак</a:t>
            </a:r>
            <a:r>
              <a:rPr lang="ru-RU" dirty="0"/>
              <a:t> Егор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743607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850F3-4926-41E2-A430-16CF909FA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Введение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79895-B1FA-43A0-B542-BB6E4C8E7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Идея проекта заключалась в том</a:t>
            </a:r>
            <a:r>
              <a:rPr lang="en-US" dirty="0"/>
              <a:t>, </a:t>
            </a:r>
            <a:r>
              <a:rPr lang="ru-RU" dirty="0"/>
              <a:t>чтобы научится писать игры при помощи библиотеки </a:t>
            </a:r>
            <a:r>
              <a:rPr lang="en-US" dirty="0" err="1"/>
              <a:t>pygame</a:t>
            </a:r>
            <a:r>
              <a:rPr lang="en-US" dirty="0"/>
              <a:t>, </a:t>
            </a:r>
            <a:r>
              <a:rPr lang="ru-RU" dirty="0"/>
              <a:t>а также пользоваться системой контроля версий </a:t>
            </a:r>
            <a:r>
              <a:rPr lang="en-US" dirty="0"/>
              <a:t>Git.</a:t>
            </a:r>
          </a:p>
          <a:p>
            <a:r>
              <a:rPr lang="ru-RU" dirty="0"/>
              <a:t>Игра выполнена в жанре </a:t>
            </a:r>
            <a:r>
              <a:rPr lang="en-US" dirty="0"/>
              <a:t>“</a:t>
            </a:r>
            <a:r>
              <a:rPr lang="ru-RU" dirty="0" err="1"/>
              <a:t>платформер</a:t>
            </a:r>
            <a:r>
              <a:rPr lang="en-US" dirty="0"/>
              <a:t>”</a:t>
            </a:r>
            <a:r>
              <a:rPr lang="ru-RU" dirty="0"/>
              <a:t>. Суть состоит в следующем</a:t>
            </a:r>
            <a:r>
              <a:rPr lang="en-US" dirty="0"/>
              <a:t>: </a:t>
            </a:r>
            <a:r>
              <a:rPr lang="ru-RU" dirty="0"/>
              <a:t>найти ключ и добраться до выхода</a:t>
            </a:r>
            <a:r>
              <a:rPr lang="en-US" dirty="0"/>
              <a:t>,</a:t>
            </a:r>
            <a:r>
              <a:rPr lang="ru-RU" dirty="0"/>
              <a:t> собрав максимальное количество дополнительных предметов.</a:t>
            </a:r>
          </a:p>
        </p:txBody>
      </p:sp>
    </p:spTree>
    <p:extLst>
      <p:ext uri="{BB962C8B-B14F-4D97-AF65-F5344CB8AC3E}">
        <p14:creationId xmlns:p14="http://schemas.microsoft.com/office/powerpoint/2010/main" val="88564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CEE26-EE77-4610-937B-1695C55B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Описание реализации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D38F42-17B7-4364-820A-24A551A1F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Игрок и враги</a:t>
            </a:r>
            <a:r>
              <a:rPr lang="en-US" dirty="0"/>
              <a:t>, </a:t>
            </a:r>
            <a:r>
              <a:rPr lang="ru-RU" dirty="0"/>
              <a:t>игровые объекты</a:t>
            </a:r>
          </a:p>
        </p:txBody>
      </p:sp>
    </p:spTree>
    <p:extLst>
      <p:ext uri="{BB962C8B-B14F-4D97-AF65-F5344CB8AC3E}">
        <p14:creationId xmlns:p14="http://schemas.microsoft.com/office/powerpoint/2010/main" val="335814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F8C7E8-E02E-4F48-9E58-B17A3EFF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Игрок и враги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B5B599-CA94-43E2-9B87-048FEF47B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Игрок представлен классом </a:t>
            </a:r>
            <a:r>
              <a:rPr lang="en-US" dirty="0"/>
              <a:t>Player, </a:t>
            </a:r>
            <a:r>
              <a:rPr lang="ru-RU" dirty="0"/>
              <a:t>враги классом </a:t>
            </a:r>
            <a:r>
              <a:rPr lang="en-US" dirty="0"/>
              <a:t>Enemy. </a:t>
            </a:r>
            <a:r>
              <a:rPr lang="ru-RU" dirty="0"/>
              <a:t>Оба класса наследуются от класса </a:t>
            </a:r>
            <a:r>
              <a:rPr lang="en-US" dirty="0" err="1"/>
              <a:t>GamePerson</a:t>
            </a:r>
            <a:r>
              <a:rPr lang="en-US" dirty="0"/>
              <a:t>. </a:t>
            </a:r>
            <a:r>
              <a:rPr lang="ru-RU" dirty="0"/>
              <a:t>Класс </a:t>
            </a:r>
            <a:r>
              <a:rPr lang="en-US" dirty="0" err="1"/>
              <a:t>GamePerson</a:t>
            </a:r>
            <a:r>
              <a:rPr lang="ru-RU" dirty="0"/>
              <a:t> в свою очередь наследуется от </a:t>
            </a:r>
            <a:r>
              <a:rPr lang="en-US" dirty="0" err="1"/>
              <a:t>pygame.sprite.Sprite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17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04DF5-4621-4E52-BD03-DAA39D90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Игровые объекты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E9D71D-2E27-4D02-8DA1-91092CBD9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игровые объекты представлены классом </a:t>
            </a:r>
            <a:r>
              <a:rPr lang="en-US" dirty="0" err="1"/>
              <a:t>GameObject</a:t>
            </a:r>
            <a:r>
              <a:rPr lang="en-US" dirty="0"/>
              <a:t>,</a:t>
            </a:r>
            <a:r>
              <a:rPr lang="ru-RU" dirty="0"/>
              <a:t> который наследуется от </a:t>
            </a:r>
            <a:r>
              <a:rPr lang="en-US" dirty="0" err="1"/>
              <a:t>pygame.sprite.Sprite</a:t>
            </a:r>
            <a:r>
              <a:rPr lang="en-US" dirty="0"/>
              <a:t>. </a:t>
            </a:r>
            <a:r>
              <a:rPr lang="ru-RU" dirty="0"/>
              <a:t>Для индивидуализации некоторых игровых объектов (батут</a:t>
            </a:r>
            <a:r>
              <a:rPr lang="en-US" dirty="0"/>
              <a:t>, </a:t>
            </a:r>
            <a:r>
              <a:rPr lang="ru-RU" dirty="0"/>
              <a:t>ключ</a:t>
            </a:r>
            <a:r>
              <a:rPr lang="en-US" dirty="0"/>
              <a:t>,</a:t>
            </a:r>
            <a:r>
              <a:rPr lang="ru-RU" dirty="0"/>
              <a:t> дверь и т.д.) созданы специальные классы</a:t>
            </a:r>
            <a:r>
              <a:rPr lang="en-US" dirty="0"/>
              <a:t> </a:t>
            </a:r>
            <a:r>
              <a:rPr lang="ru-RU" dirty="0"/>
              <a:t>которые наследуются от одного класса </a:t>
            </a:r>
            <a:r>
              <a:rPr lang="en-US" dirty="0" err="1"/>
              <a:t>GameObject</a:t>
            </a:r>
            <a:endParaRPr lang="en-US" dirty="0"/>
          </a:p>
          <a:p>
            <a:r>
              <a:rPr lang="ru-RU" dirty="0"/>
              <a:t>В коде также присутствует словарь </a:t>
            </a:r>
            <a:r>
              <a:rPr lang="en-US" dirty="0"/>
              <a:t>GAME_OBJECTS_DICT, </a:t>
            </a:r>
            <a:r>
              <a:rPr lang="ru-RU" dirty="0"/>
              <a:t>при помощи которого можно задавать поведение разным объектам. </a:t>
            </a:r>
          </a:p>
        </p:txBody>
      </p:sp>
    </p:spTree>
    <p:extLst>
      <p:ext uri="{BB962C8B-B14F-4D97-AF65-F5344CB8AC3E}">
        <p14:creationId xmlns:p14="http://schemas.microsoft.com/office/powerpoint/2010/main" val="76383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3D752-2F0E-48C7-AF1B-DD4A3E8C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171587-18A6-4372-A6F9-75153A29F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86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60F25-6B33-4B4B-92EE-BD75C7ED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Геймплей</a:t>
            </a:r>
          </a:p>
        </p:txBody>
      </p:sp>
      <p:pic>
        <p:nvPicPr>
          <p:cNvPr id="4" name="bandicam 2020-01-12 18-30-34-797">
            <a:hlinkClick r:id="" action="ppaction://media"/>
            <a:extLst>
              <a:ext uri="{FF2B5EF4-FFF2-40B4-BE49-F238E27FC236}">
                <a16:creationId xmlns:a16="http://schemas.microsoft.com/office/drawing/2014/main" id="{7427EB1E-BBA5-4B6D-9C54-817FDC83B6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8738" y="1595438"/>
            <a:ext cx="7315200" cy="3657600"/>
          </a:xfrm>
        </p:spPr>
      </p:pic>
    </p:spTree>
    <p:extLst>
      <p:ext uri="{BB962C8B-B14F-4D97-AF65-F5344CB8AC3E}">
        <p14:creationId xmlns:p14="http://schemas.microsoft.com/office/powerpoint/2010/main" val="158610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Рамка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83</TotalTime>
  <Words>160</Words>
  <Application>Microsoft Office PowerPoint</Application>
  <PresentationFormat>Широкоэкранный</PresentationFormat>
  <Paragraphs>14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Corbel</vt:lpstr>
      <vt:lpstr>Wingdings 2</vt:lpstr>
      <vt:lpstr>Рамка</vt:lpstr>
      <vt:lpstr>Проект PyGame</vt:lpstr>
      <vt:lpstr>Введение</vt:lpstr>
      <vt:lpstr>Описание реализации</vt:lpstr>
      <vt:lpstr>Игрок и враги</vt:lpstr>
      <vt:lpstr>Игровые объекты</vt:lpstr>
      <vt:lpstr>Заключение</vt:lpstr>
      <vt:lpstr>Геймплей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</dc:title>
  <dc:creator>Egor</dc:creator>
  <cp:lastModifiedBy>Egor</cp:lastModifiedBy>
  <cp:revision>10</cp:revision>
  <dcterms:created xsi:type="dcterms:W3CDTF">2020-01-12T10:12:58Z</dcterms:created>
  <dcterms:modified xsi:type="dcterms:W3CDTF">2020-01-12T11:39:21Z</dcterms:modified>
</cp:coreProperties>
</file>